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7B62C-8CD3-442B-BC2C-7826D2CE81D0}" type="datetimeFigureOut">
              <a:rPr lang="ru-RU" smtClean="0"/>
              <a:t>02.12.2015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8FD33-1889-4CCE-B7ED-6C1B31C1B6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951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8180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574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021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560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966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922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983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307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662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102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501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086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02.12.2015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765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02.12.2015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51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02.12.2015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3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02.12.2015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93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02.12.2015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75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02.12.2015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164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02.12.2015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550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02.12.2015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8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02.12.2015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384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02.12.2015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767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02.12.2015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34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ACE12-90AA-4F67-A149-5A2BF6DDBA3B}" type="datetimeFigureOut">
              <a:rPr lang="ru-RU" smtClean="0"/>
              <a:t>02.12.2015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605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37" y="1371607"/>
            <a:ext cx="6788726" cy="51012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649432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206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Архитектурно-реставрационная мастерская </a:t>
            </a:r>
            <a:r>
              <a:rPr lang="ru-RU" dirty="0" smtClean="0">
                <a:solidFill>
                  <a:srgbClr val="00206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«Сергиев Посад </a:t>
            </a:r>
            <a:r>
              <a:rPr lang="ru-RU" dirty="0">
                <a:solidFill>
                  <a:srgbClr val="00206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2000»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57552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Фонтаны, клумбы, скамейки, цветочницы, вазоны, урны </a:t>
            </a:r>
            <a:r>
              <a:rPr lang="ru-RU" sz="20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из искусственного камня</a:t>
            </a:r>
            <a:r>
              <a:rPr lang="ru-RU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 </a:t>
            </a:r>
            <a:endParaRPr lang="ru-RU" sz="2000" b="1" dirty="0" smtClean="0">
              <a:solidFill>
                <a:srgbClr val="002060"/>
              </a:solidFill>
              <a:latin typeface="Comic Sans MS" panose="030F0702030302020204" pitchFamily="66" charset="0"/>
            </a:endParaRPr>
          </a:p>
          <a:p>
            <a:pPr algn="ctr"/>
            <a:r>
              <a:rPr lang="ru-RU" sz="20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Типовые и на заказ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6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Комплексное благоустройство территорий</a:t>
            </a:r>
            <a:endParaRPr lang="ru-RU" sz="28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17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1173"/>
            <a:ext cx="6166206" cy="444253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08" y="2755705"/>
            <a:ext cx="6025792" cy="410229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TextBox 2"/>
          <p:cNvSpPr txBox="1"/>
          <p:nvPr/>
        </p:nvSpPr>
        <p:spPr>
          <a:xfrm>
            <a:off x="6166207" y="247135"/>
            <a:ext cx="60257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latin typeface="Comic Sans MS" panose="030F0702030302020204" pitchFamily="66" charset="0"/>
              </a:rPr>
              <a:t>Фонтан </a:t>
            </a:r>
            <a:r>
              <a:rPr lang="ru-RU" b="1" dirty="0">
                <a:latin typeface="Comic Sans MS" panose="030F0702030302020204" pitchFamily="66" charset="0"/>
              </a:rPr>
              <a:t>замкнутого </a:t>
            </a:r>
            <a:r>
              <a:rPr lang="ru-RU" b="1" dirty="0" smtClean="0">
                <a:latin typeface="Comic Sans MS" panose="030F0702030302020204" pitchFamily="66" charset="0"/>
              </a:rPr>
              <a:t>цикла «</a:t>
            </a:r>
            <a:r>
              <a:rPr lang="ru-RU" b="1" dirty="0" err="1" smtClean="0">
                <a:latin typeface="Comic Sans MS" panose="030F0702030302020204" pitchFamily="66" charset="0"/>
              </a:rPr>
              <a:t>Гастар</a:t>
            </a:r>
            <a:r>
              <a:rPr lang="ru-RU" b="1" dirty="0" smtClean="0">
                <a:latin typeface="Comic Sans MS" panose="030F0702030302020204" pitchFamily="66" charset="0"/>
              </a:rPr>
              <a:t> 20»</a:t>
            </a:r>
          </a:p>
          <a:p>
            <a:endParaRPr lang="ru-RU" b="1" dirty="0">
              <a:latin typeface="Comic Sans MS" panose="030F0702030302020204" pitchFamily="66" charset="0"/>
            </a:endParaRPr>
          </a:p>
          <a:p>
            <a:r>
              <a:rPr lang="ru-RU" dirty="0">
                <a:latin typeface="Comic Sans MS" panose="030F0702030302020204" pitchFamily="66" charset="0"/>
              </a:rPr>
              <a:t>Состоит из </a:t>
            </a:r>
            <a:r>
              <a:rPr lang="ru-RU" dirty="0" smtClean="0">
                <a:latin typeface="Comic Sans MS" panose="030F0702030302020204" pitchFamily="66" charset="0"/>
              </a:rPr>
              <a:t>89 деталей</a:t>
            </a:r>
            <a:endParaRPr lang="ru-RU" dirty="0">
              <a:latin typeface="Comic Sans MS" panose="030F0702030302020204" pitchFamily="66" charset="0"/>
            </a:endParaRPr>
          </a:p>
          <a:p>
            <a:r>
              <a:rPr lang="ru-RU" dirty="0">
                <a:latin typeface="Comic Sans MS" panose="030F0702030302020204" pitchFamily="66" charset="0"/>
              </a:rPr>
              <a:t>Общая масса около </a:t>
            </a:r>
            <a:r>
              <a:rPr lang="ru-RU" dirty="0" smtClean="0">
                <a:latin typeface="Comic Sans MS" panose="030F0702030302020204" pitchFamily="66" charset="0"/>
              </a:rPr>
              <a:t>1200 кг</a:t>
            </a:r>
          </a:p>
          <a:p>
            <a:r>
              <a:rPr lang="ru-RU" dirty="0" smtClean="0">
                <a:latin typeface="Comic Sans MS" panose="030F0702030302020204" pitchFamily="66" charset="0"/>
              </a:rPr>
              <a:t>Диаметр 200 см</a:t>
            </a:r>
          </a:p>
          <a:p>
            <a:r>
              <a:rPr lang="ru-RU" dirty="0" smtClean="0">
                <a:latin typeface="Comic Sans MS" panose="030F0702030302020204" pitchFamily="66" charset="0"/>
              </a:rPr>
              <a:t>Высота 110 см</a:t>
            </a:r>
            <a:endParaRPr lang="ru-RU" dirty="0">
              <a:latin typeface="Comic Sans MS" panose="030F0702030302020204" pitchFamily="66" charset="0"/>
            </a:endParaRPr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522573"/>
            <a:ext cx="61662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>
              <a:latin typeface="Comic Sans MS" panose="030F0702030302020204" pitchFamily="66" charset="0"/>
            </a:endParaRPr>
          </a:p>
          <a:p>
            <a:r>
              <a:rPr lang="ru-RU" dirty="0" smtClean="0">
                <a:latin typeface="Comic Sans MS" panose="030F0702030302020204" pitchFamily="66" charset="0"/>
              </a:rPr>
              <a:t>Ресурс </a:t>
            </a:r>
            <a:r>
              <a:rPr lang="ru-RU" dirty="0">
                <a:latin typeface="Comic Sans MS" panose="030F0702030302020204" pitchFamily="66" charset="0"/>
              </a:rPr>
              <a:t>герметичности фонтанной чаши не менее 10 </a:t>
            </a:r>
            <a:r>
              <a:rPr lang="ru-RU" dirty="0" smtClean="0">
                <a:latin typeface="Comic Sans MS" panose="030F0702030302020204" pitchFamily="66" charset="0"/>
              </a:rPr>
              <a:t>лет</a:t>
            </a:r>
          </a:p>
          <a:p>
            <a:r>
              <a:rPr lang="ru-RU" dirty="0" smtClean="0">
                <a:latin typeface="Comic Sans MS" panose="030F0702030302020204" pitchFamily="66" charset="0"/>
              </a:rPr>
              <a:t>Не требует подключения к водопроводу</a:t>
            </a:r>
            <a:endParaRPr lang="ru-RU" dirty="0">
              <a:latin typeface="Comic Sans MS" panose="030F0702030302020204" pitchFamily="66" charset="0"/>
            </a:endParaRPr>
          </a:p>
          <a:p>
            <a:r>
              <a:rPr lang="ru-RU" dirty="0">
                <a:latin typeface="Comic Sans MS" panose="030F0702030302020204" pitchFamily="66" charset="0"/>
              </a:rPr>
              <a:t>Не требует обслуживания</a:t>
            </a:r>
          </a:p>
          <a:p>
            <a:r>
              <a:rPr lang="ru-RU" dirty="0">
                <a:latin typeface="Comic Sans MS" panose="030F0702030302020204" pitchFamily="66" charset="0"/>
              </a:rPr>
              <a:t>Мощность насоса всего 30 Вт</a:t>
            </a:r>
          </a:p>
          <a:p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13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68" y="777576"/>
            <a:ext cx="5077732" cy="2862447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extBox 1"/>
          <p:cNvSpPr txBox="1"/>
          <p:nvPr/>
        </p:nvSpPr>
        <p:spPr>
          <a:xfrm>
            <a:off x="1" y="1143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>Благоустройство – наша профессия!</a:t>
            </a:r>
            <a:endParaRPr lang="ru-RU" sz="2800" b="1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0" y="637520"/>
            <a:ext cx="4481142" cy="3360856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97" y="3174463"/>
            <a:ext cx="4716529" cy="368353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25009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039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Специальное новогоднее предложение!</a:t>
            </a:r>
          </a:p>
          <a:p>
            <a:pPr algn="ctr"/>
            <a:r>
              <a:rPr lang="ru-RU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Скидка на изделия и услуги 20% при заказе до конца 2015 года!</a:t>
            </a:r>
            <a:endParaRPr lang="ru-RU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872836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Comic Sans MS" panose="030F0702030302020204" pitchFamily="66" charset="0"/>
              </a:rPr>
              <a:t>Архитектурно-реставрационная мастерская «Сергиев Посад 2000» принимает заказы на проектирование, изготовление и монтаж изделий из искусственного камня, в том числе:</a:t>
            </a:r>
          </a:p>
          <a:p>
            <a:pPr algn="just"/>
            <a:r>
              <a:rPr lang="ru-RU" dirty="0">
                <a:latin typeface="Comic Sans MS" panose="030F0702030302020204" pitchFamily="66" charset="0"/>
              </a:rPr>
              <a:t>- Клумбы, фонтаны, цветники, урны, скамейки и другие малые архитектурные формы, как типовые, так и оригинальные по вашим эскизам, в том числе с символикой или логотипом организации, города, района;</a:t>
            </a:r>
          </a:p>
          <a:p>
            <a:pPr algn="just"/>
            <a:r>
              <a:rPr lang="ru-RU" dirty="0">
                <a:latin typeface="Comic Sans MS" panose="030F0702030302020204" pitchFamily="66" charset="0"/>
              </a:rPr>
              <a:t>- Плитку тротуарную типовую и нестандартную, в том числе с фирменной символикой;</a:t>
            </a:r>
          </a:p>
          <a:p>
            <a:pPr algn="just"/>
            <a:r>
              <a:rPr lang="ru-RU" dirty="0">
                <a:latin typeface="Comic Sans MS" panose="030F0702030302020204" pitchFamily="66" charset="0"/>
              </a:rPr>
              <a:t>- Элементы мощения любой сложности;</a:t>
            </a:r>
          </a:p>
          <a:p>
            <a:pPr algn="just"/>
            <a:r>
              <a:rPr lang="ru-RU" dirty="0">
                <a:latin typeface="Comic Sans MS" panose="030F0702030302020204" pitchFamily="66" charset="0"/>
              </a:rPr>
              <a:t>- Архитектурные декоративные элементы для фасадов зданий и заборов: карнизы, русты, порталы, наличники, горельефы и барельефы;</a:t>
            </a:r>
          </a:p>
          <a:p>
            <a:pPr algn="just"/>
            <a:r>
              <a:rPr lang="ru-RU" dirty="0">
                <a:latin typeface="Comic Sans MS" panose="030F0702030302020204" pitchFamily="66" charset="0"/>
              </a:rPr>
              <a:t>- Памятники и скульптуры;</a:t>
            </a:r>
          </a:p>
          <a:p>
            <a:pPr marL="285750" indent="-285750" algn="just">
              <a:buFontTx/>
              <a:buChar char="-"/>
            </a:pPr>
            <a:r>
              <a:rPr lang="ru-RU" dirty="0" smtClean="0">
                <a:latin typeface="Comic Sans MS" panose="030F0702030302020204" pitchFamily="66" charset="0"/>
              </a:rPr>
              <a:t>Лепнину </a:t>
            </a:r>
            <a:r>
              <a:rPr lang="ru-RU" dirty="0">
                <a:latin typeface="Comic Sans MS" panose="030F0702030302020204" pitchFamily="66" charset="0"/>
              </a:rPr>
              <a:t>и колонны, балясины, парапеты и прочее</a:t>
            </a:r>
            <a:r>
              <a:rPr lang="ru-RU" dirty="0" smtClean="0">
                <a:latin typeface="Comic Sans MS" panose="030F0702030302020204" pitchFamily="66" charset="0"/>
              </a:rPr>
              <a:t>.</a:t>
            </a:r>
          </a:p>
          <a:p>
            <a:pPr algn="just"/>
            <a:endParaRPr lang="ru-RU" dirty="0">
              <a:latin typeface="Comic Sans MS" panose="030F0702030302020204" pitchFamily="66" charset="0"/>
            </a:endParaRPr>
          </a:p>
          <a:p>
            <a:pPr algn="just"/>
            <a:r>
              <a:rPr lang="ru-RU" dirty="0">
                <a:latin typeface="Comic Sans MS" panose="030F0702030302020204" pitchFamily="66" charset="0"/>
              </a:rPr>
              <a:t>Также мы занимаемся реставрацией памятников, скульптур, каменных фасадов зданий, лепного декора и всего, связанного с искусственным камнем. </a:t>
            </a:r>
          </a:p>
          <a:p>
            <a:pPr algn="ctr"/>
            <a:endParaRPr lang="ru-RU" dirty="0" smtClean="0"/>
          </a:p>
          <a:p>
            <a:pPr algn="ctr"/>
            <a:endParaRPr lang="ru-RU" dirty="0"/>
          </a:p>
          <a:p>
            <a:pPr marL="342900" indent="-342900" algn="ctr">
              <a:buAutoNum type="arabicParenR"/>
            </a:pP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904509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omic Sans MS" panose="030F0702030302020204" pitchFamily="66" charset="0"/>
              </a:rPr>
              <a:t>Наши реквизиты:</a:t>
            </a:r>
          </a:p>
          <a:p>
            <a:r>
              <a:rPr lang="ru-RU" dirty="0" smtClean="0">
                <a:latin typeface="Comic Sans MS" panose="030F0702030302020204" pitchFamily="66" charset="0"/>
              </a:rPr>
              <a:t>ИП Москалев, ИНН 773703824402 </a:t>
            </a:r>
          </a:p>
          <a:p>
            <a:r>
              <a:rPr lang="ru-RU" dirty="0" smtClean="0">
                <a:latin typeface="Comic Sans MS" panose="030F0702030302020204" pitchFamily="66" charset="0"/>
              </a:rPr>
              <a:t>Наш адрес: 141313, Московская область, город Сергиев Посад, улица </a:t>
            </a:r>
            <a:r>
              <a:rPr lang="ru-RU" dirty="0" err="1" smtClean="0">
                <a:latin typeface="Comic Sans MS" panose="030F0702030302020204" pitchFamily="66" charset="0"/>
              </a:rPr>
              <a:t>Симоненкова</a:t>
            </a:r>
            <a:r>
              <a:rPr lang="ru-RU" dirty="0" smtClean="0">
                <a:latin typeface="Comic Sans MS" panose="030F0702030302020204" pitchFamily="66" charset="0"/>
              </a:rPr>
              <a:t>, дом 2</a:t>
            </a:r>
          </a:p>
          <a:p>
            <a:r>
              <a:rPr lang="ru-RU" dirty="0" smtClean="0">
                <a:latin typeface="Comic Sans MS" panose="030F0702030302020204" pitchFamily="66" charset="0"/>
              </a:rPr>
              <a:t>Телефоны: 8 (926) 925-55-57, 8(926) 526-49-70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E-mail</a:t>
            </a:r>
            <a:r>
              <a:rPr lang="ru-RU" dirty="0" smtClean="0">
                <a:latin typeface="Comic Sans MS" panose="030F0702030302020204" pitchFamily="66" charset="0"/>
              </a:rPr>
              <a:t>: </a:t>
            </a:r>
            <a:r>
              <a:rPr lang="en-US" dirty="0" smtClean="0">
                <a:latin typeface="Comic Sans MS" panose="030F0702030302020204" pitchFamily="66" charset="0"/>
              </a:rPr>
              <a:t>sergievposad2000@mail.ru</a:t>
            </a:r>
            <a:endParaRPr lang="ru-RU" dirty="0" smtClean="0">
              <a:latin typeface="Comic Sans MS" panose="030F0702030302020204" pitchFamily="66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495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234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Вас приветствует творческий коллектив архитектурно-реставрационной мастерской «Посад 2000»!</a:t>
            </a:r>
            <a:endParaRPr lang="ru-RU" sz="28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37078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Comic Sans MS" panose="030F0702030302020204" pitchFamily="66" charset="0"/>
              </a:rPr>
              <a:t>Уже много лет мы занимаемся производством изделий из искусственного камня, а также благоустройством территорий. </a:t>
            </a:r>
            <a:endParaRPr lang="ru-RU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2254836"/>
            <a:ext cx="12192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Comic Sans MS" panose="030F0702030302020204" pitchFamily="66" charset="0"/>
              </a:rPr>
              <a:t>Наша разработка - кластерная система «Трилистник»</a:t>
            </a:r>
            <a:r>
              <a:rPr lang="ru-RU" sz="2400" dirty="0">
                <a:latin typeface="Comic Sans MS" panose="030F0702030302020204" pitchFamily="66" charset="0"/>
              </a:rPr>
              <a:t> </a:t>
            </a:r>
            <a:endParaRPr lang="ru-RU" sz="2400" dirty="0" smtClean="0">
              <a:latin typeface="Comic Sans MS" panose="030F0702030302020204" pitchFamily="66" charset="0"/>
            </a:endParaRPr>
          </a:p>
          <a:p>
            <a:pPr algn="ctr"/>
            <a:r>
              <a:rPr lang="ru-RU" sz="2000" dirty="0" smtClean="0">
                <a:latin typeface="Comic Sans MS" panose="030F0702030302020204" pitchFamily="66" charset="0"/>
              </a:rPr>
              <a:t>В </a:t>
            </a:r>
            <a:r>
              <a:rPr lang="ru-RU" sz="2000" dirty="0">
                <a:latin typeface="Comic Sans MS" panose="030F0702030302020204" pitchFamily="66" charset="0"/>
              </a:rPr>
              <a:t>ее основе лежат несколько десятков типовых деталей, сделанных из архитектурного бетона. Из них, подобно конструктору, собираются малые архитектурные формы - клумбы, фонтаны, цветочники и т.п.</a:t>
            </a:r>
          </a:p>
          <a:p>
            <a:pPr algn="ctr"/>
            <a:r>
              <a:rPr lang="ru-RU" sz="2000" b="1" dirty="0" smtClean="0">
                <a:latin typeface="Comic Sans MS" panose="030F0702030302020204" pitchFamily="66" charset="0"/>
              </a:rPr>
              <a:t> </a:t>
            </a:r>
            <a:endParaRPr lang="ru-RU" sz="2000" b="1" dirty="0">
              <a:latin typeface="Comic Sans MS" panose="030F0702030302020204" pitchFamily="66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6" y="3821052"/>
            <a:ext cx="11392929" cy="2920768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260673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508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Один из вариантов </a:t>
            </a:r>
            <a:r>
              <a:rPr lang="ru-RU" sz="2800" b="1" dirty="0" err="1" smtClean="0">
                <a:solidFill>
                  <a:srgbClr val="002060"/>
                </a:solidFill>
                <a:latin typeface="Comic Sans MS" panose="030F0702030302020204" pitchFamily="66" charset="0"/>
              </a:rPr>
              <a:t>клумбно</a:t>
            </a:r>
            <a:r>
              <a:rPr lang="ru-RU" sz="28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-фонтанного комплекса</a:t>
            </a:r>
            <a:endParaRPr lang="ru-RU" sz="28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63" y="849669"/>
            <a:ext cx="5891648" cy="34443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508" y="3166765"/>
            <a:ext cx="5991223" cy="3502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263" y="4374573"/>
            <a:ext cx="57383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sz="2000" dirty="0" smtClean="0">
                <a:latin typeface="Comic Sans MS" panose="030F0702030302020204" pitchFamily="66" charset="0"/>
              </a:rPr>
              <a:t>Ресурс герметичности фонтанной чаши не менее 10 лет</a:t>
            </a:r>
          </a:p>
          <a:p>
            <a:r>
              <a:rPr lang="ru-RU" sz="2000" dirty="0" smtClean="0">
                <a:latin typeface="Comic Sans MS" panose="030F0702030302020204" pitchFamily="66" charset="0"/>
              </a:rPr>
              <a:t>Не требует обслуживания</a:t>
            </a:r>
          </a:p>
          <a:p>
            <a:r>
              <a:rPr lang="ru-RU" sz="2000" dirty="0" smtClean="0">
                <a:latin typeface="Comic Sans MS" panose="030F0702030302020204" pitchFamily="66" charset="0"/>
              </a:rPr>
              <a:t>Мощность насоса всего 30 Вт</a:t>
            </a:r>
          </a:p>
          <a:p>
            <a:r>
              <a:rPr lang="ru-RU" sz="2000" dirty="0" smtClean="0">
                <a:latin typeface="Comic Sans MS" panose="030F0702030302020204" pitchFamily="66" charset="0"/>
              </a:rPr>
              <a:t>Легко демонтируется в случае необходимости</a:t>
            </a:r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044911" y="1013253"/>
            <a:ext cx="59938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Comic Sans MS" panose="030F0702030302020204" pitchFamily="66" charset="0"/>
              </a:rPr>
              <a:t>Фонтан </a:t>
            </a:r>
            <a:r>
              <a:rPr lang="ru-RU" sz="2000" b="1" dirty="0">
                <a:latin typeface="Comic Sans MS" panose="030F0702030302020204" pitchFamily="66" charset="0"/>
              </a:rPr>
              <a:t>замкнутого цикла с клумбой «Трилистник»</a:t>
            </a:r>
          </a:p>
          <a:p>
            <a:r>
              <a:rPr lang="ru-RU" sz="2000" dirty="0">
                <a:latin typeface="Comic Sans MS" panose="030F0702030302020204" pitchFamily="66" charset="0"/>
              </a:rPr>
              <a:t>Состоит из 170 деталей</a:t>
            </a:r>
          </a:p>
          <a:p>
            <a:r>
              <a:rPr lang="ru-RU" sz="2000" dirty="0">
                <a:latin typeface="Comic Sans MS" panose="030F0702030302020204" pitchFamily="66" charset="0"/>
              </a:rPr>
              <a:t>Общая масса около 350 кг</a:t>
            </a:r>
          </a:p>
          <a:p>
            <a:r>
              <a:rPr lang="ru-RU" sz="2000" dirty="0">
                <a:latin typeface="Comic Sans MS" panose="030F0702030302020204" pitchFamily="66" charset="0"/>
              </a:rPr>
              <a:t>Не требует подключения к водопроводу</a:t>
            </a:r>
          </a:p>
        </p:txBody>
      </p:sp>
    </p:spTree>
    <p:extLst>
      <p:ext uri="{BB962C8B-B14F-4D97-AF65-F5344CB8AC3E}">
        <p14:creationId xmlns:p14="http://schemas.microsoft.com/office/powerpoint/2010/main" val="269698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7" y="145473"/>
            <a:ext cx="11680484" cy="658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4" y="290945"/>
            <a:ext cx="11816450" cy="63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0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45"/>
            <a:ext cx="7107382" cy="3315417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645" y="3369224"/>
            <a:ext cx="6728355" cy="348877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5" name="TextBox 4"/>
          <p:cNvSpPr txBox="1"/>
          <p:nvPr/>
        </p:nvSpPr>
        <p:spPr>
          <a:xfrm>
            <a:off x="7034646" y="837355"/>
            <a:ext cx="49980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Comic Sans MS" panose="030F0702030302020204" pitchFamily="66" charset="0"/>
              </a:rPr>
              <a:t>Кластерные элементы могут иметь различную фактуру, как из нашего каталога, так и специально разработанную под стилистику вашего объекта</a:t>
            </a:r>
            <a:endParaRPr lang="ru-RU" sz="2000" dirty="0">
              <a:latin typeface="Comic Sans MS" panose="030F0702030302020204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682451"/>
            <a:ext cx="54636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Comic Sans MS" panose="030F0702030302020204" pitchFamily="66" charset="0"/>
              </a:rPr>
              <a:t>Широкая цветовая гамма кластерных элементов достигается за счет использования высококачественных пигментов</a:t>
            </a:r>
          </a:p>
          <a:p>
            <a:pPr algn="ctr"/>
            <a:endParaRPr lang="ru-RU" sz="2000" dirty="0" smtClean="0">
              <a:latin typeface="Comic Sans MS" panose="030F0702030302020204" pitchFamily="66" charset="0"/>
            </a:endParaRPr>
          </a:p>
          <a:p>
            <a:pPr algn="ctr"/>
            <a:r>
              <a:rPr lang="ru-RU" sz="2000" dirty="0" smtClean="0">
                <a:latin typeface="Comic Sans MS" panose="030F0702030302020204" pitchFamily="66" charset="0"/>
              </a:rPr>
              <a:t>Применение белого цемента существенно обогащает эстетическую и декоративную привлекательность поверхностей</a:t>
            </a:r>
            <a:endParaRPr lang="ru-RU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58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73"/>
            <a:ext cx="4572000" cy="34290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31172"/>
            <a:ext cx="4572000" cy="34290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34290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2000" cy="34290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482" y="1714500"/>
            <a:ext cx="4572000" cy="342900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92783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787236"/>
            <a:ext cx="4572000" cy="34290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4290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3429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691" y="3616036"/>
            <a:ext cx="4572000" cy="3429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3429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21208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43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>Полноразмерные фонтаны</a:t>
            </a:r>
            <a:endParaRPr lang="ru-RU" sz="2800" b="1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769" y="737019"/>
            <a:ext cx="9234462" cy="5875518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3564859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2907</TotalTime>
  <Words>446</Words>
  <Application>Microsoft Office PowerPoint</Application>
  <PresentationFormat>Широкоэкранный</PresentationFormat>
  <Paragraphs>65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Comic Sans MS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Админ</dc:creator>
  <cp:lastModifiedBy>Админ</cp:lastModifiedBy>
  <cp:revision>80</cp:revision>
  <dcterms:created xsi:type="dcterms:W3CDTF">2015-09-08T16:12:25Z</dcterms:created>
  <dcterms:modified xsi:type="dcterms:W3CDTF">2015-12-02T17:20:55Z</dcterms:modified>
</cp:coreProperties>
</file>